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Contract Law – Offer &amp; Acceptance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Introduction to Key Concepts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 Contract?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“Not all promises are contracts, but all contracts are promises the law will enforce.”</a:t>
            </a:r>
          </a:p>
          <a:p/>
          <a:p>
            <a:r>
              <a:t>Definitions by Experts:</a:t>
            </a:r>
          </a:p>
          <a:p>
            <a:r>
              <a:t>- Treitel: Agreement with legal obligations.</a:t>
            </a:r>
          </a:p>
          <a:p>
            <a:r>
              <a:t>- Pollock: Promise the law will enforce.</a:t>
            </a:r>
          </a:p>
          <a:p>
            <a:r>
              <a:t>- Anson: Law determines when promises become binding.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Essentials of a Valid Contract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Agreement → Offer + Acceptance</a:t>
            </a:r>
          </a:p>
          <a:p>
            <a:r>
              <a:t>2. Intention to Create Legal Relations</a:t>
            </a:r>
          </a:p>
          <a:p>
            <a:r>
              <a:t>3. Consideration → Something of value exchanged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 All Agreements Are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Social agreements (e.g., “Wash my car”)</a:t>
            </a:r>
          </a:p>
          <a:p>
            <a:r>
              <a:t>- Illegal acts (e.g., “Rent for criminal activity”)</a:t>
            </a:r>
          </a:p>
          <a:p>
            <a:r>
              <a:t>- Against public policy (e.g., “Sell government secrets”)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