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Contract Law: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Understanding the role of consideration in contract law.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Big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Consideration = the price of a promise (give-and-take)</a:t>
            </a:r>
          </a:p>
          <a:p>
            <a:r>
              <a:t>• Without consideration, no contract (unless a deed)</a:t>
            </a:r>
          </a:p>
          <a:p>
            <a:r>
              <a:t>• Case: Currie v Misa (1875) — benefit to promisor or detriment to promisee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Time-Zones of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Executory: promise now, performance later</a:t>
            </a:r>
          </a:p>
          <a:p>
            <a:r>
              <a:t>2. Executed: performance now</a:t>
            </a:r>
          </a:p>
          <a:p>
            <a:r>
              <a:t>3. Past consideration: usually invalid</a:t>
            </a:r>
          </a:p>
          <a:p>
            <a:r>
              <a:t>• Exception: Lampleigh v Braithwaite (1615), Pao On v Lau Yiu Long (1980)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Can Enforce?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Rule: Consideration must move from the promisee</a:t>
            </a:r>
          </a:p>
          <a:p>
            <a:r>
              <a:t>• Cases: Tweddle v Atkinson (1861); Dunlop v Selfridge (1915)</a:t>
            </a:r>
          </a:p>
          <a:p>
            <a:r>
              <a:t>• Modern fix: Contracts (Rights of Third Parties) Act 1999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Adequate vs Sufficient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Adequacy not required, sufficiency is</a:t>
            </a:r>
          </a:p>
          <a:p>
            <a:r>
              <a:t>• Cases: Thomas v Thomas (1842), Chappell v Nestlé (1960)</a:t>
            </a:r>
          </a:p>
          <a:p>
            <a:r>
              <a:t>• White v Bluett (1853) — not sufficient</a:t>
            </a:r>
          </a:p>
          <a:p>
            <a:r>
              <a:t>• Ward v Byham (1956) — sufficient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Existing 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Public duty: Collins v Godefroy (1831), Glasbrook Bros v Glamorgan CC (1925)</a:t>
            </a:r>
          </a:p>
          <a:p>
            <a:r>
              <a:t>• Contractual duty (same promisor): Stilk v Myrick (1809), Williams v Roffey (1991)</a:t>
            </a:r>
          </a:p>
          <a:p>
            <a:r>
              <a:t>• Duty to third party: Scotson v Pegg (1861)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Part-Payment of Debt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Rule: Part-payment ≠ full satisfaction (Pinnel’s Case, Foakes v Beer)</a:t>
            </a:r>
          </a:p>
          <a:p>
            <a:r>
              <a:t>• Exceptions: different thing, time, or place; third-party payment</a:t>
            </a:r>
          </a:p>
          <a:p>
            <a:r>
              <a:t>• Promissory estoppel: High Trees (1947)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Exam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Each side gives something? (Currie v Misa)</a:t>
            </a:r>
          </a:p>
          <a:p>
            <a:r>
              <a:t>• Timing okay? (not past, unless exception)</a:t>
            </a:r>
          </a:p>
          <a:p>
            <a:r>
              <a:t>• Value sufficient? (Thomas, Nestlé)</a:t>
            </a:r>
          </a:p>
          <a:p>
            <a:r>
              <a:t>• Not just existing duty? (Williams v Roffey)</a:t>
            </a:r>
          </a:p>
          <a:p>
            <a:r>
              <a:t>• Who can sue? (Tweddle, Dunlop)</a:t>
            </a:r>
          </a:p>
          <a:p>
            <a:r>
              <a:t>• Part-payment rules (Foakes, High Trees)</a:t>
            </a:r>
          </a:p>
          <a:p>
            <a:r>
              <a:t>• Deed exception (LP(MP)A 1989)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Williams v Roffey Bros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Practical benefit counts as consideration if no duress</a:t>
            </a:r>
          </a:p>
          <a:p>
            <a:r>
              <a:t>• Modern approach beyond Stilk v Myrick</a:t>
            </a:r>
          </a:p>
          <a:p>
            <a:r>
              <a:t>• Contrast with Hartley v Ponsonby (more/different duty)</a:t>
            </a:r>
          </a:p>
          <a:p>
            <a:r>
              <a:t>• Case: Williams v Roffey Bros [1991]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Promissory Estoppel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Shield, not a sword</a:t>
            </a:r>
          </a:p>
          <a:p>
            <a:r>
              <a:t>• Key cases: Hughes v Metropolitan Railway (1877), High Trees (1947), Combe v Combe (1951)</a:t>
            </a:r>
          </a:p>
          <a:p>
            <a:r>
              <a:t>• Prevents unfair retraction of promises relied upon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to Memorise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Deal = swap; no swap = no contract (unless deed)</a:t>
            </a:r>
          </a:p>
          <a:p>
            <a:r>
              <a:t>• Past help doesn’t count (unless asked &amp; intended payment)</a:t>
            </a:r>
          </a:p>
          <a:p>
            <a:r>
              <a:t>• Tiny things count if real</a:t>
            </a:r>
          </a:p>
          <a:p>
            <a:r>
              <a:t>• Only giver can sue (unless CRTPA applies)</a:t>
            </a:r>
          </a:p>
          <a:p>
            <a:r>
              <a:t>• Half a debt isn’t the whole (unless extra or estoppel)</a:t>
            </a:r>
          </a:p>
          <a:p>
            <a:r>
              <a:t>• Practical benefit + no duress = good consideration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