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The Story of Two Worlds of Land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From Shoeboxes to Magic Books: Understanding Land Ownership in England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Story of Two Worlds of 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England has two systems to show land ownership:</a:t>
            </a:r>
          </a:p>
          <a:p>
            <a:r>
              <a:t>1. Unregistered Land – the old way.</a:t>
            </a:r>
          </a:p>
          <a:p>
            <a:r>
              <a:t>2. Registered Land – the modern system introduced in the 20th century.</a:t>
            </a:r>
          </a:p>
          <a:p/>
          <a:p>
            <a:r>
              <a:t>Think of land as a toy with a name tag:</a:t>
            </a:r>
          </a:p>
          <a:p>
            <a:r>
              <a:t>• Unregistered = bundle of papers (title deeds).</a:t>
            </a:r>
          </a:p>
          <a:p>
            <a:r>
              <a:t>• Registered = official record at HM Land Registry.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🏡 Unregistered Land – “Show Me Your Papers!”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Ownership proven by showing a 'good root of title' (15+ years of deeds).</a:t>
            </a:r>
          </a:p>
          <a:p>
            <a:r>
              <a:t>Issues:</a:t>
            </a:r>
          </a:p>
          <a:p>
            <a:r>
              <a:t>• Conflicting deeds can cause disputes.</a:t>
            </a:r>
          </a:p>
          <a:p>
            <a:r>
              <a:t>• Courts decide who has better title.</a:t>
            </a:r>
          </a:p>
          <a:p/>
          <a:p>
            <a:r>
              <a:t>Possession matters:</a:t>
            </a:r>
          </a:p>
          <a:p>
            <a:r>
              <a:t>• 12 years of possession = ownership (Limitation Act 1980).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📖 Four Categories of Rights in Unregistered 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Land charges – must be registered (e.g. equitable mortgages).</a:t>
            </a:r>
          </a:p>
          <a:p>
            <a:r>
              <a:t>2. Legal interests – bind the world (e.g. legal leases).</a:t>
            </a:r>
          </a:p>
          <a:p>
            <a:r>
              <a:t>3. Equitable rights that can be overreached – transferred to sale money.</a:t>
            </a:r>
          </a:p>
          <a:p>
            <a:r>
              <a:t>4. Equitable rights subject to notice – don’t bind ‘equity’s darling’.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📜 Registered Land – “One Book to Rule Them All”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Created to simplify land ownership (Land Registration Act 1925).</a:t>
            </a:r>
          </a:p>
          <a:p>
            <a:r>
              <a:t>Since 1990, all sales require registration.</a:t>
            </a:r>
          </a:p>
          <a:p/>
          <a:p>
            <a:r>
              <a:t>Three parts of the register:</a:t>
            </a:r>
          </a:p>
          <a:p>
            <a:r>
              <a:t>• Property Register</a:t>
            </a:r>
          </a:p>
          <a:p>
            <a:r>
              <a:t>• Proprietorship Register</a:t>
            </a:r>
          </a:p>
          <a:p>
            <a:r>
              <a:t>• Charges Register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✨ Overriding Interests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Some rights bind buyers even if not in the register (LRA 2002, Sch 3):</a:t>
            </a:r>
          </a:p>
          <a:p>
            <a:r>
              <a:t>• Short leases (&lt;7 years)</a:t>
            </a:r>
          </a:p>
          <a:p>
            <a:r>
              <a:t>• Rights of people in actual occupation</a:t>
            </a:r>
          </a:p>
          <a:p>
            <a:r>
              <a:t>• Certain easements</a:t>
            </a:r>
          </a:p>
          <a:p/>
          <a:p>
            <a:r>
              <a:t>Example: Williams &amp; Glyn’s Bank v Boland [1981]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🧠 Picture to Remember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Unregistered Land = shoebox of deeds.</a:t>
            </a:r>
          </a:p>
          <a:p>
            <a:r>
              <a:t>• Check papers, check land, search Land Charges Register.</a:t>
            </a:r>
          </a:p>
          <a:p/>
          <a:p>
            <a:r>
              <a:t>Registered Land = official magic book.</a:t>
            </a:r>
          </a:p>
          <a:p>
            <a:r>
              <a:t>• Shows key rights, but some invisible stickers (overriding interests) remain.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⚖️ Why It Matters in Exams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Problem questions:</a:t>
            </a:r>
          </a:p>
          <a:p>
            <a:r>
              <a:t>• If registered = follow registered rules.</a:t>
            </a:r>
          </a:p>
          <a:p>
            <a:r>
              <a:t>• If unclear = mention both systems.</a:t>
            </a:r>
          </a:p>
          <a:p/>
          <a:p>
            <a:r>
              <a:t>Steps:</a:t>
            </a:r>
          </a:p>
          <a:p>
            <a:r>
              <a:t>1. Identify type of right.</a:t>
            </a:r>
          </a:p>
          <a:p>
            <a:r>
              <a:t>2. Legal or equitable?</a:t>
            </a:r>
          </a:p>
          <a:p>
            <a:r>
              <a:t>3. Apply relevant rules from correct system.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👉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From messy shoeboxes to state-backed magic books:</a:t>
            </a:r>
          </a:p>
          <a:p>
            <a:r>
              <a:t>• Unregistered: based on old deeds and notice.</a:t>
            </a:r>
          </a:p>
          <a:p>
            <a:r>
              <a:t>• Registered: based on an official register, with some hidden rights.</a:t>
            </a:r>
          </a:p>
          <a:p/>
          <a:p>
            <a:r>
              <a:t>Law + cases decide what happens when rights collide.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