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Legal vs Equitable Rights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Understanding Property Rights in Land Law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Two Key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1. Is the right capable of being legal?</a:t>
            </a:r>
          </a:p>
          <a:p>
            <a:r>
              <a:t>2. Have the correct formalities been followed?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Rights Capable of Being Legal (LPA 1925)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Estates: Fee Simple Absolute, Term of Years Absolute</a:t>
            </a:r>
          </a:p>
          <a:p>
            <a:r>
              <a:t>• Interests: Easements, Profits, Rentcharges, Mortgages, Right of Entry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Formalities for Legal Creation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Must be a deed</a:t>
            </a:r>
          </a:p>
          <a:p>
            <a:r>
              <a:t>• Signed and witnessed</a:t>
            </a:r>
          </a:p>
          <a:p>
            <a:r>
              <a:t>• Delivered (dated)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When Rights Are Equitable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Estate contracts under s.2 LP(MP)A 1989</a:t>
            </a:r>
          </a:p>
          <a:p>
            <a:r>
              <a:t>• Interests not listed in s.1 (e.g., restrictive covenants)</a:t>
            </a:r>
          </a:p>
          <a:p>
            <a:r>
              <a:t>• Proprietary estoppel or trusts</a:t>
            </a:r>
          </a:p>
          <a:p>
            <a:r>
              <a:t>• Rights awaiting registration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Examples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12-year lease (by deed): Legal if registered, equitable if not</a:t>
            </a:r>
          </a:p>
          <a:p>
            <a:r>
              <a:t>• Right of way for life: Equitable (not a term of years absolute)</a:t>
            </a:r>
          </a:p>
          <a:p>
            <a:r>
              <a:t>• Restrictive covenant: Always equitable</a:t>
            </a:r>
          </a:p>
          <a:p>
            <a:r>
              <a:t>• Lease with unwitnessed deed: Equitable lease via valid contract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Identify the nature of the right</a:t>
            </a:r>
          </a:p>
          <a:p>
            <a:r>
              <a:t>• Check if it’s capable of being legal</a:t>
            </a:r>
          </a:p>
          <a:p>
            <a:r>
              <a:t>• Confirm whether deed &amp; registration requirements are met</a:t>
            </a:r>
          </a:p>
          <a:p>
            <a:r>
              <a:t>• If not, explore equitable alternatives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